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A1877-7B9B-82D6-088C-AA6371879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EBDAE3-0AE0-AB9E-BCB6-BDA5FA50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920A85-E3CA-CC7D-2E34-3038C4D28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E2B8D-E4C5-DF36-AECE-7F7251C6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49A84A-1150-C7E3-FE35-30550240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90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FE4F9-D6F2-96EE-6A42-D405345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6E7A9E-1EE3-EA4F-9218-F97F62073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4A13C-2FE0-B5E4-8940-A987CD06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761AE7-0344-3396-9C9E-4C90E609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2B306-F9C3-E754-84FE-B144499B6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8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0A02DB-1495-56EF-C856-AA837611F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E39CFA-8FE6-1C76-1689-A93167C91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E6A50-E273-9890-BC37-17C62B97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70B7D8-0363-BB86-A615-1C6BC6A2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9BA70-9FE6-FED3-62D7-E4682E12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1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AC5A3-183D-3725-34C3-C4A3D16A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8DC75-5BB1-789F-46BD-D999A7C2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A70690-5A8A-2CCA-ED9E-C1387125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03343-010E-C100-AA9C-8274EA8C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F959B4-1660-3ED9-DD4A-91ED79C1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7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4B8B2-8883-DB5B-F5D5-3251032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1079D-2E62-1F98-0DA4-37EF617A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0DEBF-6DE6-A85F-E3D5-333E1E5B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C947F-8446-CA61-B4EA-F38AA025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699AE5-C4AB-ABD7-CF7A-5089E429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54FA4-E989-C538-E690-A4429989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B8644A-CFF1-00A8-C7FE-F7D9980B9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B89826-3838-2B9C-0624-99A22973E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99A293-1FE2-C4C0-9834-4DD7AC54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38EF3-9A08-6FBE-998D-135DDC4F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9019A9-5EB6-5A94-E283-52485A70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68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DB348-796F-BAB1-8CCF-B2AA12A1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7FBA6-8B08-CAA4-2211-A4AC50FBF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D98BE8-1B18-793A-BBD3-1C8F2152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464DF6-644E-40F5-C509-F11A1248B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BD192B-1257-C3BD-4A7B-B16D67EE6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846BE8-A205-5CDB-BB10-81596093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2D77171-E223-C402-25EA-7A0A5251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7D7746-3C01-E25B-FCCC-24C97036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2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A8E39-6516-B072-A636-ACF038BC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E03C47-59F1-45EC-0159-C3597C5A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B9E747-8489-E6A0-81AF-06C345C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814314-236A-0612-5F9F-FE7F925F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0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CD5B34-05E1-4F6B-8744-927DA940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C984F9-67D2-131D-E5EE-BF703C6B4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A541CC-3959-EF75-8A48-9318279C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62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B22FD-EFDA-ADAE-0B31-BED7EEC6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C3C2B-59DB-A704-F2ED-15FD15438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CA3F9E-3790-BA4A-3CB1-BBA0050C7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07F83F-604F-6BA8-A243-F7BF0F34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ED5CA5-95AA-C9F9-6BED-E9986189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ACECA2-F7ED-428F-F002-2C41052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6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32D4F-8D53-6E8B-769B-94783387C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B62E66-42BB-4B1A-E7E7-3E9958203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DA9000-84F6-4239-806A-6E91984E8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7461A8-AFC0-2DE2-7C57-2DB4D30D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E2469-B9CD-D52E-EC93-4F4E6612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CF1F5C-9A99-8F01-EBB4-114E00F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77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002A89-28A7-098D-D8DC-1F932151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855C9E-B5C2-49C2-50A4-5FF6CEB3F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0A444C-300A-DF93-495B-FC7ECB11A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30544-C21C-416D-B6AB-D7B73DB55515}" type="datetimeFigureOut">
              <a:rPr lang="zh-CN" altLang="en-US" smtClean="0"/>
              <a:t>2024/8/4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8D969-7A8D-69D7-446F-A2771C508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CF7C0F-659E-DB61-1A6E-D54ECB72B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1A3DA-40EC-48A3-92C2-4022224EA6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3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C1E248CE-7591-2E21-0C61-CFB015D6884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4" t="8137"/>
          <a:stretch/>
        </p:blipFill>
        <p:spPr>
          <a:xfrm>
            <a:off x="6571161" y="0"/>
            <a:ext cx="2808000" cy="1296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329587-7481-2C8F-BDD0-07BBC52E626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t="11924" r="-1"/>
          <a:stretch/>
        </p:blipFill>
        <p:spPr>
          <a:xfrm>
            <a:off x="875211" y="0"/>
            <a:ext cx="2808000" cy="1296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C43B2E31-7DC9-BE71-D20C-87C44659FE7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" t="8203" r="414"/>
          <a:stretch/>
        </p:blipFill>
        <p:spPr>
          <a:xfrm>
            <a:off x="3723186" y="0"/>
            <a:ext cx="2808000" cy="1296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AE656C9-1EB7-74E3-7824-8261293A4DB9}"/>
              </a:ext>
            </a:extLst>
          </p:cNvPr>
          <p:cNvSpPr txBox="1"/>
          <p:nvPr/>
        </p:nvSpPr>
        <p:spPr>
          <a:xfrm rot="16200000">
            <a:off x="360096" y="3096370"/>
            <a:ext cx="660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night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8C786D-2197-11F7-CC69-8AAEF68EE732}"/>
              </a:ext>
            </a:extLst>
          </p:cNvPr>
          <p:cNvSpPr txBox="1"/>
          <p:nvPr/>
        </p:nvSpPr>
        <p:spPr>
          <a:xfrm rot="16200000">
            <a:off x="281952" y="1758733"/>
            <a:ext cx="8171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Foggy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DFE291-E116-1AAA-F64B-C6C8E2C9AB53}"/>
              </a:ext>
            </a:extLst>
          </p:cNvPr>
          <p:cNvSpPr txBox="1"/>
          <p:nvPr/>
        </p:nvSpPr>
        <p:spPr>
          <a:xfrm>
            <a:off x="7286577" y="3987310"/>
            <a:ext cx="1719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ROSE (Ours)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F4184F-4AD9-1ADD-C7F4-D9142789A71D}"/>
              </a:ext>
            </a:extLst>
          </p:cNvPr>
          <p:cNvSpPr txBox="1"/>
          <p:nvPr/>
        </p:nvSpPr>
        <p:spPr>
          <a:xfrm>
            <a:off x="4825198" y="3983378"/>
            <a:ext cx="7462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ChiT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F67465-3EDF-6A17-143F-2E473E5F5584}"/>
              </a:ext>
            </a:extLst>
          </p:cNvPr>
          <p:cNvSpPr txBox="1"/>
          <p:nvPr/>
        </p:nvSpPr>
        <p:spPr>
          <a:xfrm rot="16200000">
            <a:off x="351971" y="442642"/>
            <a:ext cx="707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Rainy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CFFE869-9003-3686-D5B0-4AB7177AE048}"/>
              </a:ext>
            </a:extLst>
          </p:cNvPr>
          <p:cNvSpPr txBox="1"/>
          <p:nvPr/>
        </p:nvSpPr>
        <p:spPr>
          <a:xfrm>
            <a:off x="1483373" y="3983378"/>
            <a:ext cx="15036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Real Weather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D489A41-6469-BA22-D4EF-B27BDA38A0AC}"/>
              </a:ext>
            </a:extLst>
          </p:cNvPr>
          <p:cNvSpPr/>
          <p:nvPr/>
        </p:nvSpPr>
        <p:spPr>
          <a:xfrm>
            <a:off x="2870094" y="965882"/>
            <a:ext cx="698606" cy="285068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A3C664-1A89-DE51-FD9B-7EA4EF6D6DAD}"/>
              </a:ext>
            </a:extLst>
          </p:cNvPr>
          <p:cNvSpPr/>
          <p:nvPr/>
        </p:nvSpPr>
        <p:spPr>
          <a:xfrm>
            <a:off x="3276600" y="1653135"/>
            <a:ext cx="355864" cy="338554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7B873A-8406-8093-D1CA-E8F8D0412BB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3186" y="1343689"/>
            <a:ext cx="2808000" cy="129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0DFB22-B733-3BC4-4A7C-8D876E515743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1343689"/>
            <a:ext cx="2808000" cy="12960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F078347-FE0A-3A11-C491-3109CA7DFE3C}"/>
              </a:ext>
            </a:extLst>
          </p:cNvPr>
          <p:cNvSpPr/>
          <p:nvPr/>
        </p:nvSpPr>
        <p:spPr>
          <a:xfrm>
            <a:off x="2026920" y="2003949"/>
            <a:ext cx="416560" cy="406071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夜晚的马路&#10;&#10;描述已自动生成">
            <a:extLst>
              <a:ext uri="{FF2B5EF4-FFF2-40B4-BE49-F238E27FC236}">
                <a16:creationId xmlns:a16="http://schemas.microsoft.com/office/drawing/2014/main" id="{410A689E-C035-763C-737F-3DB98B2E43AD}"/>
              </a:ext>
            </a:extLst>
          </p:cNvPr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r="26526" b="1"/>
          <a:stretch/>
        </p:blipFill>
        <p:spPr>
          <a:xfrm>
            <a:off x="875211" y="2687378"/>
            <a:ext cx="2808000" cy="1296000"/>
          </a:xfrm>
          <a:prstGeom prst="rect">
            <a:avLst/>
          </a:prstGeom>
        </p:spPr>
      </p:pic>
      <p:pic>
        <p:nvPicPr>
          <p:cNvPr id="11" name="图片 10" descr="卡通人物&#10;&#10;中度可信度描述已自动生成">
            <a:extLst>
              <a:ext uri="{FF2B5EF4-FFF2-40B4-BE49-F238E27FC236}">
                <a16:creationId xmlns:a16="http://schemas.microsoft.com/office/drawing/2014/main" id="{3040276C-4A98-1C28-69CC-7BDA04A72B6C}"/>
              </a:ext>
            </a:extLst>
          </p:cNvPr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10027" r="31289" b="1497"/>
          <a:stretch/>
        </p:blipFill>
        <p:spPr>
          <a:xfrm>
            <a:off x="6571161" y="2673150"/>
            <a:ext cx="2808000" cy="1296000"/>
          </a:xfrm>
          <a:prstGeom prst="rect">
            <a:avLst/>
          </a:prstGeom>
        </p:spPr>
      </p:pic>
      <p:pic>
        <p:nvPicPr>
          <p:cNvPr id="45" name="图片 44" descr="卡通人物&#10;&#10;中度可信度描述已自动生成">
            <a:extLst>
              <a:ext uri="{FF2B5EF4-FFF2-40B4-BE49-F238E27FC236}">
                <a16:creationId xmlns:a16="http://schemas.microsoft.com/office/drawing/2014/main" id="{D9D29771-AEA1-AD55-C0ED-D8F98DD45A8E}"/>
              </a:ext>
            </a:extLst>
          </p:cNvPr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10119" r="25399" b="-751"/>
          <a:stretch/>
        </p:blipFill>
        <p:spPr>
          <a:xfrm>
            <a:off x="3723186" y="2687378"/>
            <a:ext cx="2808000" cy="129600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164B9DF4-B1A3-08A1-DB1B-0AF96F735BC0}"/>
              </a:ext>
            </a:extLst>
          </p:cNvPr>
          <p:cNvSpPr/>
          <p:nvPr/>
        </p:nvSpPr>
        <p:spPr>
          <a:xfrm>
            <a:off x="1676400" y="3170767"/>
            <a:ext cx="654685" cy="535253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AB929F5-298B-B02D-AF97-A6B307A7D184}"/>
              </a:ext>
            </a:extLst>
          </p:cNvPr>
          <p:cNvGrpSpPr/>
          <p:nvPr/>
        </p:nvGrpSpPr>
        <p:grpSpPr>
          <a:xfrm>
            <a:off x="6571161" y="1336575"/>
            <a:ext cx="2808000" cy="1296000"/>
            <a:chOff x="6571161" y="1336575"/>
            <a:chExt cx="2808000" cy="1296000"/>
          </a:xfrm>
        </p:grpSpPr>
        <p:pic>
          <p:nvPicPr>
            <p:cNvPr id="49" name="图片 48" descr="模糊的图片&#10;&#10;中度可信度描述已自动生成">
              <a:extLst>
                <a:ext uri="{FF2B5EF4-FFF2-40B4-BE49-F238E27FC236}">
                  <a16:creationId xmlns:a16="http://schemas.microsoft.com/office/drawing/2014/main" id="{180C7FD0-CEA2-AAB4-D261-EC7D37E98BAD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161" y="1336575"/>
              <a:ext cx="2808000" cy="1296000"/>
            </a:xfrm>
            <a:prstGeom prst="rect">
              <a:avLst/>
            </a:prstGeom>
          </p:spPr>
        </p:pic>
        <p:pic>
          <p:nvPicPr>
            <p:cNvPr id="52" name="图片 51" descr="模糊的图片&#10;&#10;中度可信度描述已自动生成">
              <a:extLst>
                <a:ext uri="{FF2B5EF4-FFF2-40B4-BE49-F238E27FC236}">
                  <a16:creationId xmlns:a16="http://schemas.microsoft.com/office/drawing/2014/main" id="{D71F3D8D-548B-96DF-805E-BB7AEADE51D8}"/>
                </a:ext>
              </a:extLst>
            </p:cNvPr>
            <p:cNvPicPr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18" t="4920" r="9516" b="92544"/>
            <a:stretch/>
          </p:blipFill>
          <p:spPr>
            <a:xfrm>
              <a:off x="8972551" y="1343688"/>
              <a:ext cx="155574" cy="99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970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10</Words>
  <Application>Microsoft Office PowerPoint</Application>
  <PresentationFormat>宽屏</PresentationFormat>
  <Paragraphs>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yun</dc:creator>
  <cp:lastModifiedBy>A2513</cp:lastModifiedBy>
  <cp:revision>22</cp:revision>
  <dcterms:created xsi:type="dcterms:W3CDTF">2024-07-30T06:28:08Z</dcterms:created>
  <dcterms:modified xsi:type="dcterms:W3CDTF">2024-08-04T02:28:04Z</dcterms:modified>
</cp:coreProperties>
</file>